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6" r:id="rId13"/>
    <p:sldId id="269" r:id="rId14"/>
    <p:sldId id="272" r:id="rId15"/>
    <p:sldId id="270" r:id="rId16"/>
    <p:sldId id="273" r:id="rId17"/>
    <p:sldId id="274" r:id="rId18"/>
    <p:sldId id="275" r:id="rId19"/>
    <p:sldId id="276" r:id="rId20"/>
    <p:sldId id="278" r:id="rId21"/>
    <p:sldId id="277" r:id="rId22"/>
    <p:sldId id="271" r:id="rId23"/>
    <p:sldId id="280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757575"/>
    <a:srgbClr val="E2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47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21/06/2023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Ingénieur.e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SupOpticien.ne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SupOptique</a:t>
            </a:r>
            <a:r>
              <a:rPr lang="fr-FR" sz="4800" dirty="0">
                <a:latin typeface="Bahnschrift SemiBold" panose="020B0502040204020203" pitchFamily="34" charset="0"/>
              </a:rPr>
              <a:t>,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Autres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Hors Photonique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426883" y="1039880"/>
            <a:ext cx="1982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329</TotalTime>
  <Words>711</Words>
  <Application>Microsoft Office PowerPoint</Application>
  <PresentationFormat>Grand écran</PresentationFormat>
  <Paragraphs>264</Paragraphs>
  <Slides>24</Slides>
  <Notes>21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Arial</vt:lpstr>
      <vt:lpstr>Avenir Next LT Pro</vt:lpstr>
      <vt:lpstr>Bahnschrift Light</vt:lpstr>
      <vt:lpstr>Bahnschrift SemiBold</vt:lpstr>
      <vt:lpstr>Bahnschrift SemiBold SemiConden</vt:lpstr>
      <vt:lpstr>Calibri</vt:lpstr>
      <vt:lpstr>Raleway</vt:lpstr>
      <vt:lpstr>Raleway ExtraBold</vt:lpstr>
      <vt:lpstr>AccentBoxVTI</vt:lpstr>
      <vt:lpstr>Bitmap Image</vt:lpstr>
      <vt:lpstr>Ingénieur.e SupOpticien.ne</vt:lpstr>
      <vt:lpstr>ingénieur.e</vt:lpstr>
      <vt:lpstr>ingénieur.e</vt:lpstr>
      <vt:lpstr>ingénieur.e</vt:lpstr>
      <vt:lpstr>ingénieur.e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164</cp:revision>
  <dcterms:created xsi:type="dcterms:W3CDTF">2023-04-08T12:37:13Z</dcterms:created>
  <dcterms:modified xsi:type="dcterms:W3CDTF">2023-06-21T11:22:03Z</dcterms:modified>
</cp:coreProperties>
</file>